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3378" y="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F48FE-6B81-4436-9DE2-F6B79A6584BB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497C4-C38F-4F01-8023-A660E8FCFA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38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11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5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26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5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69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17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81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86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33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97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10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53598-CEDA-4B08-A7B2-6F813D5C2A81}" type="datetimeFigureOut">
              <a:rPr lang="fr-FR" smtClean="0"/>
              <a:t>15/11/2017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A30CD-CEAF-4A8D-90BF-CFCE8E635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5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76E58E7-77F0-475C-8EAA-1FA64C16599A}"/>
              </a:ext>
            </a:extLst>
          </p:cNvPr>
          <p:cNvSpPr txBox="1"/>
          <p:nvPr/>
        </p:nvSpPr>
        <p:spPr>
          <a:xfrm>
            <a:off x="0" y="11372720"/>
            <a:ext cx="6858000" cy="819280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615CB0-7A7E-40AF-9B0F-B931A2A239BE}"/>
              </a:ext>
            </a:extLst>
          </p:cNvPr>
          <p:cNvSpPr txBox="1"/>
          <p:nvPr/>
        </p:nvSpPr>
        <p:spPr>
          <a:xfrm>
            <a:off x="0" y="-34124"/>
            <a:ext cx="6858000" cy="2325400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8A6900C-2CD4-426A-ADAB-F420F5E2A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3" y="62866"/>
            <a:ext cx="2149726" cy="2032210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CCA18C1-B00F-4167-B954-4E9A7A90A215}"/>
              </a:ext>
            </a:extLst>
          </p:cNvPr>
          <p:cNvSpPr txBox="1"/>
          <p:nvPr/>
        </p:nvSpPr>
        <p:spPr>
          <a:xfrm>
            <a:off x="2462980" y="104666"/>
            <a:ext cx="4306527" cy="461665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ACTION PROMO HIVER 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6798636-ADD9-4A48-8B70-BCD9998CA505}"/>
              </a:ext>
            </a:extLst>
          </p:cNvPr>
          <p:cNvSpPr txBox="1"/>
          <p:nvPr/>
        </p:nvSpPr>
        <p:spPr>
          <a:xfrm>
            <a:off x="2462980" y="868480"/>
            <a:ext cx="4395020" cy="584775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CHAUFFAGE</a:t>
            </a:r>
            <a:r>
              <a:rPr lang="fr-F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F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EC 55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141F535E-8A1B-4682-B97F-CCD391ACC5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9" y="2452858"/>
            <a:ext cx="4158871" cy="3893743"/>
          </a:xfrm>
          <a:prstGeom prst="rect">
            <a:avLst/>
          </a:prstGeom>
          <a:ln>
            <a:solidFill>
              <a:srgbClr val="009999"/>
            </a:solidFill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B7E6D7B0-C110-41AF-87BA-3792153742B3}"/>
              </a:ext>
            </a:extLst>
          </p:cNvPr>
          <p:cNvSpPr txBox="1"/>
          <p:nvPr/>
        </p:nvSpPr>
        <p:spPr>
          <a:xfrm>
            <a:off x="103239" y="6848168"/>
            <a:ext cx="62680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Arial Rounded MT Bold" panose="020F0704030504030204" pitchFamily="34" charset="0"/>
              </a:rPr>
              <a:t>Caractéristiques techniques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TYPE 	EC 55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Puissance calorifique maxi 	</a:t>
            </a:r>
            <a:r>
              <a:rPr lang="fr-FR">
                <a:latin typeface="Arial Rounded MT Bold" panose="020F0704030504030204" pitchFamily="34" charset="0"/>
              </a:rPr>
              <a:t>	58.6 </a:t>
            </a:r>
            <a:r>
              <a:rPr lang="fr-FR" dirty="0">
                <a:latin typeface="Arial Rounded MT Bold" panose="020F0704030504030204" pitchFamily="34" charset="0"/>
              </a:rPr>
              <a:t>kW 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Carburant 						Fuel ou gasoil ou GNR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Débit d’air (à 70°) 				2.975 m³/h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Elévation de température 		66°C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Consommation fuel maxi 		4.64 kg/h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Alimentation électrique 			230 V / 50 Hz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Capacité réservoir 				65 litres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Puissance électrique 			850 W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Diamètre cheminée 				153 mm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Dimensions L x l x H maxi 		1435 X 555 X 940 mm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Diamètre raccordement gaine (1 voie) 	350 mm</a:t>
            </a:r>
          </a:p>
          <a:p>
            <a:r>
              <a:rPr lang="fr-FR" dirty="0">
                <a:latin typeface="Arial Rounded MT Bold" panose="020F0704030504030204" pitchFamily="34" charset="0"/>
              </a:rPr>
              <a:t>Poids 							81 kg </a:t>
            </a:r>
          </a:p>
          <a:p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A51342B-6DE5-42E0-B944-33520F0650C3}"/>
              </a:ext>
            </a:extLst>
          </p:cNvPr>
          <p:cNvSpPr txBox="1"/>
          <p:nvPr/>
        </p:nvSpPr>
        <p:spPr>
          <a:xfrm>
            <a:off x="4483509" y="2452858"/>
            <a:ext cx="2079523" cy="1815882"/>
          </a:xfrm>
          <a:prstGeom prst="rect">
            <a:avLst/>
          </a:prstGeom>
          <a:noFill/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Disponible à la location ou à la vente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7CB1A6-8D2C-465C-B5E5-9A819AC81523}"/>
              </a:ext>
            </a:extLst>
          </p:cNvPr>
          <p:cNvSpPr/>
          <p:nvPr/>
        </p:nvSpPr>
        <p:spPr>
          <a:xfrm>
            <a:off x="2462980" y="1578095"/>
            <a:ext cx="5228302" cy="654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Chauffages air pulsé mobiles au fuel à combustion indirecte.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0FC2A50-FF7F-4A8D-A64B-2568BCC761B2}"/>
              </a:ext>
            </a:extLst>
          </p:cNvPr>
          <p:cNvSpPr txBox="1"/>
          <p:nvPr/>
        </p:nvSpPr>
        <p:spPr>
          <a:xfrm>
            <a:off x="4527755" y="4454013"/>
            <a:ext cx="20352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 Rounded MT Bold" panose="020F0704030504030204" pitchFamily="34" charset="0"/>
              </a:rPr>
              <a:t>Idéal pour les atelier, chapiteaux, salle de réception…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5C77226-5208-4248-8982-40BA50610C3B}"/>
              </a:ext>
            </a:extLst>
          </p:cNvPr>
          <p:cNvSpPr txBox="1"/>
          <p:nvPr/>
        </p:nvSpPr>
        <p:spPr>
          <a:xfrm>
            <a:off x="185092" y="11482803"/>
            <a:ext cx="6327058" cy="646331"/>
          </a:xfrm>
          <a:prstGeom prst="rect">
            <a:avLst/>
          </a:prstGeom>
          <a:noFill/>
          <a:ln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ZI Châteauvieux-Plaine de </a:t>
            </a:r>
            <a:r>
              <a:rPr lang="fr-FR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Lachaup</a:t>
            </a:r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 05000 GAP </a:t>
            </a:r>
          </a:p>
          <a:p>
            <a:pPr algn="ctr"/>
            <a:r>
              <a:rPr lang="fr-FR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info@gapmateriel.fr        www.gapmateriel</a:t>
            </a:r>
            <a:r>
              <a:rPr lang="fr-FR" dirty="0">
                <a:solidFill>
                  <a:srgbClr val="009999"/>
                </a:solidFill>
                <a:latin typeface="Arial Rounded MT Bold" panose="020F0704030504030204" pitchFamily="34" charset="0"/>
              </a:rPr>
              <a:t>.fr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9F1A4ECE-A51F-4A17-8405-F4C96B4E7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14723" y="11805968"/>
            <a:ext cx="281366" cy="281366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2509051E-9D64-4EA0-8A31-434C6B87C7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6388" y="11805968"/>
            <a:ext cx="357731" cy="2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197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55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10</cp:revision>
  <dcterms:created xsi:type="dcterms:W3CDTF">2017-11-14T13:20:08Z</dcterms:created>
  <dcterms:modified xsi:type="dcterms:W3CDTF">2017-11-15T07:47:06Z</dcterms:modified>
</cp:coreProperties>
</file>