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65" d="100"/>
          <a:sy n="65" d="100"/>
        </p:scale>
        <p:origin x="3378" y="72"/>
      </p:cViewPr>
      <p:guideLst>
        <p:guide orient="horz" pos="384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49DBC-39C6-4D1B-A2A3-8EA1AA526626}" type="datetimeFigureOut">
              <a:rPr lang="fr-FR" smtClean="0"/>
              <a:t>15/11/2017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CE9EB-1605-4D45-8D85-BD3903C346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4310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49DBC-39C6-4D1B-A2A3-8EA1AA526626}" type="datetimeFigureOut">
              <a:rPr lang="fr-FR" smtClean="0"/>
              <a:t>15/11/2017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CE9EB-1605-4D45-8D85-BD3903C346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5156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49DBC-39C6-4D1B-A2A3-8EA1AA526626}" type="datetimeFigureOut">
              <a:rPr lang="fr-FR" smtClean="0"/>
              <a:t>15/11/2017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CE9EB-1605-4D45-8D85-BD3903C346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6563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49DBC-39C6-4D1B-A2A3-8EA1AA526626}" type="datetimeFigureOut">
              <a:rPr lang="fr-FR" smtClean="0"/>
              <a:t>15/11/2017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CE9EB-1605-4D45-8D85-BD3903C346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0882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49DBC-39C6-4D1B-A2A3-8EA1AA526626}" type="datetimeFigureOut">
              <a:rPr lang="fr-FR" smtClean="0"/>
              <a:t>15/11/2017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CE9EB-1605-4D45-8D85-BD3903C346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139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49DBC-39C6-4D1B-A2A3-8EA1AA526626}" type="datetimeFigureOut">
              <a:rPr lang="fr-FR" smtClean="0"/>
              <a:t>15/11/2017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CE9EB-1605-4D45-8D85-BD3903C346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0043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49DBC-39C6-4D1B-A2A3-8EA1AA526626}" type="datetimeFigureOut">
              <a:rPr lang="fr-FR" smtClean="0"/>
              <a:t>15/11/2017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CE9EB-1605-4D45-8D85-BD3903C346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6512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49DBC-39C6-4D1B-A2A3-8EA1AA526626}" type="datetimeFigureOut">
              <a:rPr lang="fr-FR" smtClean="0"/>
              <a:t>15/11/2017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CE9EB-1605-4D45-8D85-BD3903C346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7423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49DBC-39C6-4D1B-A2A3-8EA1AA526626}" type="datetimeFigureOut">
              <a:rPr lang="fr-FR" smtClean="0"/>
              <a:t>15/11/2017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CE9EB-1605-4D45-8D85-BD3903C346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6674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49DBC-39C6-4D1B-A2A3-8EA1AA526626}" type="datetimeFigureOut">
              <a:rPr lang="fr-FR" smtClean="0"/>
              <a:t>15/11/2017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CE9EB-1605-4D45-8D85-BD3903C346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8624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49DBC-39C6-4D1B-A2A3-8EA1AA526626}" type="datetimeFigureOut">
              <a:rPr lang="fr-FR" smtClean="0"/>
              <a:t>15/11/2017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CE9EB-1605-4D45-8D85-BD3903C346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4207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49DBC-39C6-4D1B-A2A3-8EA1AA526626}" type="datetimeFigureOut">
              <a:rPr lang="fr-FR" smtClean="0"/>
              <a:t>15/11/2017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5CE9EB-1605-4D45-8D85-BD3903C346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3451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848568B9-E111-416C-8676-91D6AA4DCF52}"/>
              </a:ext>
            </a:extLst>
          </p:cNvPr>
          <p:cNvSpPr txBox="1"/>
          <p:nvPr/>
        </p:nvSpPr>
        <p:spPr>
          <a:xfrm>
            <a:off x="0" y="11179277"/>
            <a:ext cx="6858000" cy="1012723"/>
          </a:xfrm>
          <a:prstGeom prst="rect">
            <a:avLst/>
          </a:prstGeom>
          <a:solidFill>
            <a:srgbClr val="009999"/>
          </a:solidFill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CE0EADA0-445B-4E4F-BE60-A40E8132DE20}"/>
              </a:ext>
            </a:extLst>
          </p:cNvPr>
          <p:cNvSpPr txBox="1"/>
          <p:nvPr/>
        </p:nvSpPr>
        <p:spPr>
          <a:xfrm>
            <a:off x="0" y="0"/>
            <a:ext cx="6858000" cy="2267585"/>
          </a:xfrm>
          <a:prstGeom prst="rect">
            <a:avLst/>
          </a:prstGeom>
          <a:solidFill>
            <a:srgbClr val="009999"/>
          </a:solidFill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18A6900C-2CD4-426A-ADAB-F420F5E2A9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65" y="92429"/>
            <a:ext cx="2190909" cy="2071142"/>
          </a:xfrm>
          <a:prstGeom prst="rect">
            <a:avLst/>
          </a:prstGeom>
          <a:ln w="76200">
            <a:solidFill>
              <a:schemeClr val="bg1"/>
            </a:solidFill>
          </a:ln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8CCA18C1-B00F-4167-B954-4E9A7A90A215}"/>
              </a:ext>
            </a:extLst>
          </p:cNvPr>
          <p:cNvSpPr txBox="1"/>
          <p:nvPr/>
        </p:nvSpPr>
        <p:spPr>
          <a:xfrm>
            <a:off x="2717390" y="119894"/>
            <a:ext cx="4571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ACTION PROMO HIVER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F6798636-ADD9-4A48-8B70-BCD9998CA505}"/>
              </a:ext>
            </a:extLst>
          </p:cNvPr>
          <p:cNvSpPr txBox="1"/>
          <p:nvPr/>
        </p:nvSpPr>
        <p:spPr>
          <a:xfrm>
            <a:off x="2197510" y="951156"/>
            <a:ext cx="47637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CHAUFFAGE</a:t>
            </a:r>
            <a:r>
              <a:rPr lang="fr-FR" dirty="0">
                <a:solidFill>
                  <a:srgbClr val="0099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fr-FR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GE 65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B7E6D7B0-C110-41AF-87BA-3792153742B3}"/>
              </a:ext>
            </a:extLst>
          </p:cNvPr>
          <p:cNvSpPr txBox="1"/>
          <p:nvPr/>
        </p:nvSpPr>
        <p:spPr>
          <a:xfrm>
            <a:off x="103239" y="6848168"/>
            <a:ext cx="6268063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>
                <a:latin typeface="Arial Rounded MT Bold" panose="020F0704030504030204" pitchFamily="34" charset="0"/>
              </a:rPr>
              <a:t>Caractéristiques techniques</a:t>
            </a:r>
          </a:p>
          <a:p>
            <a:r>
              <a:rPr lang="fr-FR" dirty="0">
                <a:latin typeface="Arial Rounded MT Bold" panose="020F0704030504030204" pitchFamily="34" charset="0"/>
              </a:rPr>
              <a:t>TYPE 	GE 65</a:t>
            </a:r>
          </a:p>
          <a:p>
            <a:r>
              <a:rPr lang="fr-FR" dirty="0">
                <a:latin typeface="Arial Rounded MT Bold" panose="020F0704030504030204" pitchFamily="34" charset="0"/>
              </a:rPr>
              <a:t>Puissance calorifique maxi 		69.3 kW </a:t>
            </a:r>
          </a:p>
          <a:p>
            <a:r>
              <a:rPr lang="fr-FR" dirty="0">
                <a:latin typeface="Arial Rounded MT Bold" panose="020F0704030504030204" pitchFamily="34" charset="0"/>
              </a:rPr>
              <a:t>Rendement thermique 			100 %</a:t>
            </a:r>
          </a:p>
          <a:p>
            <a:r>
              <a:rPr lang="fr-FR" dirty="0">
                <a:latin typeface="Arial Rounded MT Bold" panose="020F0704030504030204" pitchFamily="34" charset="0"/>
              </a:rPr>
              <a:t>Carburant 					Fuel ou gasoil ou GNR</a:t>
            </a:r>
          </a:p>
          <a:p>
            <a:r>
              <a:rPr lang="fr-FR" dirty="0">
                <a:latin typeface="Arial Rounded MT Bold" panose="020F0704030504030204" pitchFamily="34" charset="0"/>
              </a:rPr>
              <a:t>Débit d’air (à 70° C)			 	2.975 m³/h</a:t>
            </a:r>
          </a:p>
          <a:p>
            <a:r>
              <a:rPr lang="fr-FR" dirty="0">
                <a:latin typeface="Arial Rounded MT Bold" panose="020F0704030504030204" pitchFamily="34" charset="0"/>
              </a:rPr>
              <a:t>Elévation de la température 		120°C</a:t>
            </a:r>
          </a:p>
          <a:p>
            <a:r>
              <a:rPr lang="fr-FR" dirty="0">
                <a:latin typeface="Arial Rounded MT Bold" panose="020F0704030504030204" pitchFamily="34" charset="0"/>
              </a:rPr>
              <a:t>Capacité réservoir 				65 litres</a:t>
            </a:r>
          </a:p>
          <a:p>
            <a:r>
              <a:rPr lang="fr-FR" dirty="0">
                <a:latin typeface="Arial Rounded MT Bold" panose="020F0704030504030204" pitchFamily="34" charset="0"/>
              </a:rPr>
              <a:t>Consommation fuel maxi 		5.48 kg/h</a:t>
            </a:r>
          </a:p>
          <a:p>
            <a:r>
              <a:rPr lang="fr-FR" dirty="0">
                <a:latin typeface="Arial Rounded MT Bold" panose="020F0704030504030204" pitchFamily="34" charset="0"/>
              </a:rPr>
              <a:t>Alimentation électrique 			230 V / 50 Hz</a:t>
            </a:r>
          </a:p>
          <a:p>
            <a:r>
              <a:rPr lang="fr-FR" dirty="0">
                <a:latin typeface="Arial Rounded MT Bold" panose="020F0704030504030204" pitchFamily="34" charset="0"/>
              </a:rPr>
              <a:t>Puissance électrique 			600 W</a:t>
            </a:r>
          </a:p>
          <a:p>
            <a:r>
              <a:rPr lang="fr-FR" dirty="0">
                <a:latin typeface="Arial Rounded MT Bold" panose="020F0704030504030204" pitchFamily="34" charset="0"/>
              </a:rPr>
              <a:t>Dimensions L x l x H maxi 		1200 x 555 x 860 mm</a:t>
            </a:r>
          </a:p>
          <a:p>
            <a:r>
              <a:rPr lang="fr-FR" dirty="0">
                <a:latin typeface="Arial Rounded MT Bold" panose="020F0704030504030204" pitchFamily="34" charset="0"/>
              </a:rPr>
              <a:t>Poids 							58 kg 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7A51342B-6DE5-42E0-B944-33520F0650C3}"/>
              </a:ext>
            </a:extLst>
          </p:cNvPr>
          <p:cNvSpPr txBox="1"/>
          <p:nvPr/>
        </p:nvSpPr>
        <p:spPr>
          <a:xfrm>
            <a:off x="4483509" y="2452858"/>
            <a:ext cx="2079523" cy="1815882"/>
          </a:xfrm>
          <a:prstGeom prst="rect">
            <a:avLst/>
          </a:prstGeom>
          <a:noFill/>
          <a:ln>
            <a:solidFill>
              <a:srgbClr val="0099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solidFill>
                  <a:srgbClr val="0099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Disponible à la location ou à la vente 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37CB1A6-8D2C-465C-B5E5-9A819AC81523}"/>
              </a:ext>
            </a:extLst>
          </p:cNvPr>
          <p:cNvSpPr/>
          <p:nvPr/>
        </p:nvSpPr>
        <p:spPr>
          <a:xfrm>
            <a:off x="2389238" y="1532715"/>
            <a:ext cx="5228302" cy="6543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chemeClr val="bg1"/>
                </a:solidFill>
                <a:latin typeface="Arial Rounded MT Bold" panose="020F0704030504030204" pitchFamily="34" charset="0"/>
              </a:rPr>
              <a:t>Chauffages air pulsé mobiles au fuel à combustion directe.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20FC2A50-FF7F-4A8D-A64B-2568BCC761B2}"/>
              </a:ext>
            </a:extLst>
          </p:cNvPr>
          <p:cNvSpPr txBox="1"/>
          <p:nvPr/>
        </p:nvSpPr>
        <p:spPr>
          <a:xfrm>
            <a:off x="4527755" y="4454013"/>
            <a:ext cx="20352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rial Rounded MT Bold" panose="020F0704030504030204" pitchFamily="34" charset="0"/>
              </a:rPr>
              <a:t>Idéal pour la mise hors gel ou le chauffage atelier, chantier, locaux…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55C77226-5208-4248-8982-40BA50610C3B}"/>
              </a:ext>
            </a:extLst>
          </p:cNvPr>
          <p:cNvSpPr txBox="1"/>
          <p:nvPr/>
        </p:nvSpPr>
        <p:spPr>
          <a:xfrm>
            <a:off x="151170" y="11326316"/>
            <a:ext cx="6327058" cy="646331"/>
          </a:xfrm>
          <a:prstGeom prst="rect">
            <a:avLst/>
          </a:prstGeom>
          <a:noFill/>
          <a:ln>
            <a:solidFill>
              <a:srgbClr val="0099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  <a:latin typeface="Arial Rounded MT Bold" panose="020F0704030504030204" pitchFamily="34" charset="0"/>
              </a:rPr>
              <a:t>ZI Châteauvieux-Plaine de </a:t>
            </a:r>
            <a:r>
              <a:rPr lang="fr-FR" dirty="0" err="1">
                <a:solidFill>
                  <a:schemeClr val="bg1"/>
                </a:solidFill>
                <a:latin typeface="Arial Rounded MT Bold" panose="020F0704030504030204" pitchFamily="34" charset="0"/>
              </a:rPr>
              <a:t>Lachaup</a:t>
            </a:r>
            <a:r>
              <a:rPr lang="fr-FR" dirty="0">
                <a:solidFill>
                  <a:schemeClr val="bg1"/>
                </a:solidFill>
                <a:latin typeface="Arial Rounded MT Bold" panose="020F0704030504030204" pitchFamily="34" charset="0"/>
              </a:rPr>
              <a:t> 05000 GAP </a:t>
            </a:r>
          </a:p>
          <a:p>
            <a:pPr algn="ctr"/>
            <a:r>
              <a:rPr lang="fr-FR" dirty="0">
                <a:solidFill>
                  <a:schemeClr val="bg1"/>
                </a:solidFill>
                <a:latin typeface="Arial Rounded MT Bold" panose="020F0704030504030204" pitchFamily="34" charset="0"/>
              </a:rPr>
              <a:t>       info@gapmateriel.fr        www.gapmateriel.fr</a:t>
            </a:r>
          </a:p>
        </p:txBody>
      </p:sp>
      <p:pic>
        <p:nvPicPr>
          <p:cNvPr id="21" name="Image 20">
            <a:extLst>
              <a:ext uri="{FF2B5EF4-FFF2-40B4-BE49-F238E27FC236}">
                <a16:creationId xmlns:a16="http://schemas.microsoft.com/office/drawing/2014/main" id="{9F1A4ECE-A51F-4A17-8405-F4C96B4E7E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714723" y="11665286"/>
            <a:ext cx="281366" cy="281366"/>
          </a:xfrm>
          <a:prstGeom prst="rect">
            <a:avLst/>
          </a:prstGeom>
        </p:spPr>
      </p:pic>
      <p:pic>
        <p:nvPicPr>
          <p:cNvPr id="23" name="Image 22">
            <a:extLst>
              <a:ext uri="{FF2B5EF4-FFF2-40B4-BE49-F238E27FC236}">
                <a16:creationId xmlns:a16="http://schemas.microsoft.com/office/drawing/2014/main" id="{2509051E-9D64-4EA0-8A31-434C6B87C7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8621" y="11649481"/>
            <a:ext cx="357731" cy="281366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3F192756-0E92-4EAD-9715-081E157C49C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39" y="2452858"/>
            <a:ext cx="4325596" cy="3682164"/>
          </a:xfrm>
          <a:prstGeom prst="rect">
            <a:avLst/>
          </a:prstGeom>
          <a:ln>
            <a:solidFill>
              <a:srgbClr val="009999"/>
            </a:solidFill>
          </a:ln>
        </p:spPr>
      </p:pic>
    </p:spTree>
    <p:extLst>
      <p:ext uri="{BB962C8B-B14F-4D97-AF65-F5344CB8AC3E}">
        <p14:creationId xmlns:p14="http://schemas.microsoft.com/office/powerpoint/2010/main" val="193522130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59</Words>
  <Application>Microsoft Office PowerPoint</Application>
  <PresentationFormat>Grand écran</PresentationFormat>
  <Paragraphs>20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User</dc:creator>
  <cp:lastModifiedBy>User</cp:lastModifiedBy>
  <cp:revision>5</cp:revision>
  <dcterms:created xsi:type="dcterms:W3CDTF">2017-11-14T14:58:19Z</dcterms:created>
  <dcterms:modified xsi:type="dcterms:W3CDTF">2017-11-15T07:53:31Z</dcterms:modified>
</cp:coreProperties>
</file>