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3378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3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15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5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88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3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04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51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42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67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62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20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9DBC-39C6-4D1B-A2A3-8EA1AA52662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E9EB-1605-4D45-8D85-BD3903C34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4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48568B9-E111-416C-8676-91D6AA4DCF52}"/>
              </a:ext>
            </a:extLst>
          </p:cNvPr>
          <p:cNvSpPr txBox="1"/>
          <p:nvPr/>
        </p:nvSpPr>
        <p:spPr>
          <a:xfrm>
            <a:off x="0" y="11179277"/>
            <a:ext cx="6858000" cy="1012723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E0EADA0-445B-4E4F-BE60-A40E8132DE20}"/>
              </a:ext>
            </a:extLst>
          </p:cNvPr>
          <p:cNvSpPr txBox="1"/>
          <p:nvPr/>
        </p:nvSpPr>
        <p:spPr>
          <a:xfrm>
            <a:off x="0" y="0"/>
            <a:ext cx="6858000" cy="226758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A6900C-2CD4-426A-ADAB-F420F5E2A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5" y="92429"/>
            <a:ext cx="2190909" cy="207114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CCA18C1-B00F-4167-B954-4E9A7A90A215}"/>
              </a:ext>
            </a:extLst>
          </p:cNvPr>
          <p:cNvSpPr txBox="1"/>
          <p:nvPr/>
        </p:nvSpPr>
        <p:spPr>
          <a:xfrm>
            <a:off x="2717390" y="119894"/>
            <a:ext cx="457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ACTION PROMO HIVER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798636-ADD9-4A48-8B70-BCD9998CA505}"/>
              </a:ext>
            </a:extLst>
          </p:cNvPr>
          <p:cNvSpPr txBox="1"/>
          <p:nvPr/>
        </p:nvSpPr>
        <p:spPr>
          <a:xfrm>
            <a:off x="2197510" y="951156"/>
            <a:ext cx="476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CHAUFFAGE</a:t>
            </a:r>
            <a:r>
              <a:rPr lang="fr-FR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 65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7E6D7B0-C110-41AF-87BA-3792153742B3}"/>
              </a:ext>
            </a:extLst>
          </p:cNvPr>
          <p:cNvSpPr txBox="1"/>
          <p:nvPr/>
        </p:nvSpPr>
        <p:spPr>
          <a:xfrm>
            <a:off x="103239" y="6848168"/>
            <a:ext cx="62680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Arial Rounded MT Bold" panose="020F0704030504030204" pitchFamily="34" charset="0"/>
              </a:rPr>
              <a:t>Caractéristiques techniques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TYPE 	GE 65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Puissance calorifique maxi 		69.3 kW 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Rendement thermique 			100 %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Carburant 					Fuel ou gasoil ou GNR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Débit d’air (à 70° C)			 	2.975 m³/h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Elévation de la température 		120°C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Capacité réservoir 				65 litres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Consommation fuel maxi 		5.48 kg/h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Alimentation électrique 			230 V / 50 Hz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Puissance électrique 			600 W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Dimensions L x l x H maxi 		1200 x 555 x 860 mm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Poids 							58 kg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51342B-6DE5-42E0-B944-33520F0650C3}"/>
              </a:ext>
            </a:extLst>
          </p:cNvPr>
          <p:cNvSpPr txBox="1"/>
          <p:nvPr/>
        </p:nvSpPr>
        <p:spPr>
          <a:xfrm>
            <a:off x="4483509" y="2452858"/>
            <a:ext cx="2079523" cy="1815882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Disponible à la location ou à la vente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7CB1A6-8D2C-465C-B5E5-9A819AC81523}"/>
              </a:ext>
            </a:extLst>
          </p:cNvPr>
          <p:cNvSpPr/>
          <p:nvPr/>
        </p:nvSpPr>
        <p:spPr>
          <a:xfrm>
            <a:off x="2389238" y="1532715"/>
            <a:ext cx="5228302" cy="65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Chauffages air pulsé mobiles au fuel à combustion directe.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0FC2A50-FF7F-4A8D-A64B-2568BCC761B2}"/>
              </a:ext>
            </a:extLst>
          </p:cNvPr>
          <p:cNvSpPr txBox="1"/>
          <p:nvPr/>
        </p:nvSpPr>
        <p:spPr>
          <a:xfrm>
            <a:off x="4527755" y="4454013"/>
            <a:ext cx="2035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Rounded MT Bold" panose="020F0704030504030204" pitchFamily="34" charset="0"/>
              </a:rPr>
              <a:t>Idéal pour la mise hors gel ou le chauffage atelier, chantier, locaux…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5C77226-5208-4248-8982-40BA50610C3B}"/>
              </a:ext>
            </a:extLst>
          </p:cNvPr>
          <p:cNvSpPr txBox="1"/>
          <p:nvPr/>
        </p:nvSpPr>
        <p:spPr>
          <a:xfrm>
            <a:off x="151170" y="11326316"/>
            <a:ext cx="6327058" cy="646331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ZI Châteauvieux-Plaine de </a:t>
            </a:r>
            <a:r>
              <a:rPr lang="fr-FR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Lachaup</a:t>
            </a:r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 05000 GAP 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info@gapmateriel.fr        www.gapmateriel.fr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F1A4ECE-A51F-4A17-8405-F4C96B4E7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14723" y="11665286"/>
            <a:ext cx="281366" cy="28136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2509051E-9D64-4EA0-8A31-434C6B87C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621" y="11649481"/>
            <a:ext cx="357731" cy="28136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F192756-0E92-4EAD-9715-081E157C49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9" y="2452858"/>
            <a:ext cx="4325596" cy="3682164"/>
          </a:xfrm>
          <a:prstGeom prst="rect">
            <a:avLst/>
          </a:prstGeom>
          <a:ln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1935221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59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5</cp:revision>
  <dcterms:created xsi:type="dcterms:W3CDTF">2017-11-14T14:58:19Z</dcterms:created>
  <dcterms:modified xsi:type="dcterms:W3CDTF">2017-11-15T07:53:31Z</dcterms:modified>
</cp:coreProperties>
</file>